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06D411-7205-AA67-92B7-5C7C88DBD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326ED75-44D0-19F0-E1A2-6A8E380A0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D74E3C-7D01-A00B-859D-73B6458EB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23C061-D88B-D9AE-CDC9-F7CA1A9CB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AC52A2-9BA9-1AC0-51A5-159A8FDD4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4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71A9AE-8865-56FD-E2C3-BF3ED30C3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A896A8-B151-AB3A-283A-D53BC7D0A0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EFD588-8E35-3264-E79A-6AF3C91D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D37F1A-BB9C-9141-417E-4DA20C86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EE8109-5F6E-C4B3-1403-72D1364C8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593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CB21665-6DAC-5B6B-2B9A-DFFA24085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F5992A-DDAF-C066-53F7-CB7AA1FA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7A8C64-ABE7-108D-70B7-B52FC7122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3DE681-19D1-959F-4B21-3A90AE3E9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A4A4C3-5EDD-9C6C-ECD4-C4003814D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10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2F20DC-533F-5933-88D8-54F917279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D504EE-CE7A-E6A9-EF50-02971521C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DA34BA-D0CC-D9A2-9CD0-B16DDEA8A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59A0A7-705D-746B-D109-79796B8B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56BBF8-027E-B3C8-D5DD-35B693BE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18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3D9FF2-09AA-0C0E-CD25-C61E4E59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1893DF-8524-37E9-7D69-575A87F57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FC6635-4626-26CD-2526-BE56FEB88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B5355A-BD2F-393F-3A3B-0E203697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51E289-38E9-2BB9-F31F-1C70822FD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23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75F729-0FE4-9CD4-B781-E0D83A47D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4072C0-A4FC-4829-6ACB-734E6DAFE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52B4F0-13EA-4F5F-B119-7267E99236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111B11-0553-3869-8E92-7131454D9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122A5C-FCEA-B746-07F2-0342C147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662BB89-2066-D68E-2C42-FBF259BD5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7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698698-47FE-27DA-E042-0C856EC03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B86C55-9D6F-73A4-26E8-931C100C8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DA5947-2BB7-F625-AE8A-9BAABDD92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6F7A24-DDAA-E412-6032-C8FF24CFE4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FFB4221-2D61-99F1-3634-9FBC2DA54D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D247A1C-C1D3-AD08-2933-F3C66EDB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91C7B97-B382-BE01-2905-BA9E40983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293D346-45A4-896A-CB8E-66614ABD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25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707325-633C-F197-38FD-59FE544C8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01A4F6A-C7FA-2BBF-D5BC-408F61762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EC7D5D0-1D50-E860-D7F5-A50F8AE8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4EC9BC-75C6-7DA2-3DB6-060EB1500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1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5668CF-6877-8240-4C6F-2A26F73A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17D1FDD-BA2C-B89D-6C84-AF8C3E5D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501B3D-573C-FB3E-D59C-1CE074B34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684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B1890E-5FC3-A3D8-C715-D72C9B135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F33E66-087E-4BA7-D1F1-0F04ED4A4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A444B08-4E33-F433-B918-E72EDCC8A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031D17-4B5D-19F3-8C2A-33762DB25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791EAA-6329-B99E-B0CA-1BD16372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3001AF-4134-945D-A386-75CD20BD9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4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C520B-5A6D-BC97-E84A-D044AB405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410FA6-15F3-0AC1-15BD-F648168448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2A0A56-039C-8585-76A7-71F96C05A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1FD6DA-EA10-777D-CE48-BE98DD8FB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7BC36B-6D98-B3FE-891D-3361A00B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69C379-AD6F-0C50-F42B-EA3D45104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83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4CDF07-3DC7-C3F8-3968-38FE8D0BD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799BE7-1AA0-90BC-7AFE-6C6DAD3415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A70B84-9840-8CFC-93B2-BB50E1522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55C8E-CAE3-410F-BDEE-DF9ED37F419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26E30B-E5C2-9050-102D-354A5F7A71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D62B9-6090-8461-1049-500F03828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2E407-6E8D-4F1E-AE2A-EE219D45E2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89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844050-3500-4CF0-F122-842787616FD4}"/>
              </a:ext>
            </a:extLst>
          </p:cNvPr>
          <p:cNvSpPr txBox="1"/>
          <p:nvPr/>
        </p:nvSpPr>
        <p:spPr>
          <a:xfrm>
            <a:off x="647968" y="372249"/>
            <a:ext cx="5324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輸送の安全に関する組織体制・指揮命令図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5063E20-C5A0-E5B5-076A-F6F7B7B00C56}"/>
              </a:ext>
            </a:extLst>
          </p:cNvPr>
          <p:cNvSpPr txBox="1"/>
          <p:nvPr/>
        </p:nvSpPr>
        <p:spPr>
          <a:xfrm>
            <a:off x="792811" y="1285875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安全統括管理者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0CD3F42-DD01-18B7-1F60-E67ABB5084A4}"/>
              </a:ext>
            </a:extLst>
          </p:cNvPr>
          <p:cNvSpPr/>
          <p:nvPr/>
        </p:nvSpPr>
        <p:spPr>
          <a:xfrm>
            <a:off x="430861" y="1028700"/>
            <a:ext cx="2428875" cy="923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9CE7A59-5B5E-0C85-EF2E-0CE2098B3E5B}"/>
              </a:ext>
            </a:extLst>
          </p:cNvPr>
          <p:cNvCxnSpPr>
            <a:stCxn id="8" idx="2"/>
          </p:cNvCxnSpPr>
          <p:nvPr/>
        </p:nvCxnSpPr>
        <p:spPr>
          <a:xfrm flipH="1">
            <a:off x="1640536" y="1952625"/>
            <a:ext cx="4763" cy="5143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4314A85-BAEF-56CA-4BF7-77F7AEC25655}"/>
              </a:ext>
            </a:extLst>
          </p:cNvPr>
          <p:cNvSpPr txBox="1"/>
          <p:nvPr/>
        </p:nvSpPr>
        <p:spPr>
          <a:xfrm>
            <a:off x="859486" y="276439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緊急連絡担当者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0941332-4614-5048-F9D8-B6F4AAD0F540}"/>
              </a:ext>
            </a:extLst>
          </p:cNvPr>
          <p:cNvSpPr/>
          <p:nvPr/>
        </p:nvSpPr>
        <p:spPr>
          <a:xfrm>
            <a:off x="430861" y="2466975"/>
            <a:ext cx="2428875" cy="923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6F343E5-4328-20D5-C666-29D8D0DD1D32}"/>
              </a:ext>
            </a:extLst>
          </p:cNvPr>
          <p:cNvSpPr txBox="1"/>
          <p:nvPr/>
        </p:nvSpPr>
        <p:spPr>
          <a:xfrm>
            <a:off x="3347195" y="2949059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本社</a:t>
            </a:r>
            <a:endParaRPr kumimoji="1" lang="en-US" altLang="ja-JP" dirty="0"/>
          </a:p>
          <a:p>
            <a:r>
              <a:rPr kumimoji="1" lang="ja-JP" altLang="en-US" dirty="0"/>
              <a:t>統括運行管理者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2E2DD16-8F9E-0A76-29CE-148F4D7E5CDD}"/>
              </a:ext>
            </a:extLst>
          </p:cNvPr>
          <p:cNvSpPr txBox="1"/>
          <p:nvPr/>
        </p:nvSpPr>
        <p:spPr>
          <a:xfrm>
            <a:off x="5549028" y="2969182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成田</a:t>
            </a:r>
            <a:endParaRPr kumimoji="1" lang="en-US" altLang="ja-JP" dirty="0"/>
          </a:p>
          <a:p>
            <a:r>
              <a:rPr kumimoji="1" lang="ja-JP" altLang="en-US" dirty="0"/>
              <a:t>統括運行管理者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DA2F905-AB1A-B433-9330-58FD70465BB0}"/>
              </a:ext>
            </a:extLst>
          </p:cNvPr>
          <p:cNvSpPr txBox="1"/>
          <p:nvPr/>
        </p:nvSpPr>
        <p:spPr>
          <a:xfrm>
            <a:off x="3578027" y="3901559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整備管理者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7D2A384-24D4-90B6-A6B9-A15F5D83784B}"/>
              </a:ext>
            </a:extLst>
          </p:cNvPr>
          <p:cNvSpPr txBox="1"/>
          <p:nvPr/>
        </p:nvSpPr>
        <p:spPr>
          <a:xfrm>
            <a:off x="5789120" y="394073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整備管理者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63A3461-D23F-77CE-2C9B-193A49C7F077}"/>
              </a:ext>
            </a:extLst>
          </p:cNvPr>
          <p:cNvSpPr/>
          <p:nvPr/>
        </p:nvSpPr>
        <p:spPr>
          <a:xfrm>
            <a:off x="3280520" y="2928937"/>
            <a:ext cx="1867168" cy="66645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0F95507-5F86-C5B2-6FA2-99E5A44F2A68}"/>
              </a:ext>
            </a:extLst>
          </p:cNvPr>
          <p:cNvSpPr/>
          <p:nvPr/>
        </p:nvSpPr>
        <p:spPr>
          <a:xfrm>
            <a:off x="5515690" y="2949059"/>
            <a:ext cx="1867168" cy="66645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E10C7A1-D063-9C8C-9999-56343BE6094C}"/>
              </a:ext>
            </a:extLst>
          </p:cNvPr>
          <p:cNvSpPr/>
          <p:nvPr/>
        </p:nvSpPr>
        <p:spPr>
          <a:xfrm>
            <a:off x="3544690" y="3882509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8D515EB-9F71-2630-8E1C-E479EEE9BF22}"/>
              </a:ext>
            </a:extLst>
          </p:cNvPr>
          <p:cNvSpPr/>
          <p:nvPr/>
        </p:nvSpPr>
        <p:spPr>
          <a:xfrm>
            <a:off x="5789120" y="3896798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5B6470D-0ED8-FB48-201D-6B1CEF8D1352}"/>
              </a:ext>
            </a:extLst>
          </p:cNvPr>
          <p:cNvSpPr txBox="1"/>
          <p:nvPr/>
        </p:nvSpPr>
        <p:spPr>
          <a:xfrm>
            <a:off x="3544690" y="470166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運行管理者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A9C9934-F307-D057-87D1-8374014E3626}"/>
              </a:ext>
            </a:extLst>
          </p:cNvPr>
          <p:cNvSpPr txBox="1"/>
          <p:nvPr/>
        </p:nvSpPr>
        <p:spPr>
          <a:xfrm>
            <a:off x="5789120" y="472663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運行管理</a:t>
            </a:r>
            <a:r>
              <a:rPr kumimoji="1" lang="ja-JP" altLang="en-US" dirty="0"/>
              <a:t>者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CFFBCD4-6D7F-4AB9-D403-38A2BC9506F1}"/>
              </a:ext>
            </a:extLst>
          </p:cNvPr>
          <p:cNvSpPr txBox="1"/>
          <p:nvPr/>
        </p:nvSpPr>
        <p:spPr>
          <a:xfrm>
            <a:off x="3775522" y="54776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乗務員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423CE38-1D5B-F1C7-015F-6E29730DBCA6}"/>
              </a:ext>
            </a:extLst>
          </p:cNvPr>
          <p:cNvSpPr txBox="1"/>
          <p:nvPr/>
        </p:nvSpPr>
        <p:spPr>
          <a:xfrm>
            <a:off x="6019952" y="549777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乗務員</a:t>
            </a:r>
            <a:endParaRPr kumimoji="1"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6CD9CC32-C69A-76E5-F7F8-494B426BAF1D}"/>
              </a:ext>
            </a:extLst>
          </p:cNvPr>
          <p:cNvSpPr/>
          <p:nvPr/>
        </p:nvSpPr>
        <p:spPr>
          <a:xfrm>
            <a:off x="3544689" y="4677551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5C30A62A-456A-8669-0EE0-6D38BEF34A52}"/>
              </a:ext>
            </a:extLst>
          </p:cNvPr>
          <p:cNvSpPr/>
          <p:nvPr/>
        </p:nvSpPr>
        <p:spPr>
          <a:xfrm>
            <a:off x="3544689" y="5453543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A6F1577-5180-658E-DD12-79FC9CF12363}"/>
              </a:ext>
            </a:extLst>
          </p:cNvPr>
          <p:cNvSpPr/>
          <p:nvPr/>
        </p:nvSpPr>
        <p:spPr>
          <a:xfrm>
            <a:off x="5779860" y="4697674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8048407-F577-49D6-2D33-C810C6A813A0}"/>
              </a:ext>
            </a:extLst>
          </p:cNvPr>
          <p:cNvSpPr/>
          <p:nvPr/>
        </p:nvSpPr>
        <p:spPr>
          <a:xfrm>
            <a:off x="5779860" y="5477359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5BC11EC6-04B3-5AE1-E35A-A2C8E628C2C7}"/>
              </a:ext>
            </a:extLst>
          </p:cNvPr>
          <p:cNvCxnSpPr>
            <a:cxnSpLocks/>
          </p:cNvCxnSpPr>
          <p:nvPr/>
        </p:nvCxnSpPr>
        <p:spPr>
          <a:xfrm>
            <a:off x="2859736" y="3262162"/>
            <a:ext cx="4262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A83C8966-97EE-4B85-1AEE-B6349E075633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5147688" y="3262162"/>
            <a:ext cx="37456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08F50324-82A3-4B98-7652-609E0CEBC3F9}"/>
              </a:ext>
            </a:extLst>
          </p:cNvPr>
          <p:cNvCxnSpPr>
            <a:stCxn id="19" idx="2"/>
            <a:endCxn id="21" idx="0"/>
          </p:cNvCxnSpPr>
          <p:nvPr/>
        </p:nvCxnSpPr>
        <p:spPr>
          <a:xfrm>
            <a:off x="4214104" y="3595390"/>
            <a:ext cx="0" cy="287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0BA40FB0-CAEB-99FC-AF28-95ABF79746DE}"/>
              </a:ext>
            </a:extLst>
          </p:cNvPr>
          <p:cNvCxnSpPr>
            <a:cxnSpLocks/>
            <a:stCxn id="21" idx="2"/>
            <a:endCxn id="28" idx="0"/>
          </p:cNvCxnSpPr>
          <p:nvPr/>
        </p:nvCxnSpPr>
        <p:spPr>
          <a:xfrm flipH="1">
            <a:off x="4214103" y="4251841"/>
            <a:ext cx="1" cy="4257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CE24FCB-0848-D37C-B83C-1523688CDEAA}"/>
              </a:ext>
            </a:extLst>
          </p:cNvPr>
          <p:cNvCxnSpPr>
            <a:cxnSpLocks/>
            <a:endCxn id="29" idx="0"/>
          </p:cNvCxnSpPr>
          <p:nvPr/>
        </p:nvCxnSpPr>
        <p:spPr>
          <a:xfrm>
            <a:off x="4214103" y="5044354"/>
            <a:ext cx="0" cy="409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D4ED5541-5081-3D8E-8FA0-B46086C2FE21}"/>
              </a:ext>
            </a:extLst>
          </p:cNvPr>
          <p:cNvCxnSpPr/>
          <p:nvPr/>
        </p:nvCxnSpPr>
        <p:spPr>
          <a:xfrm>
            <a:off x="6458533" y="3609679"/>
            <a:ext cx="0" cy="287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24BEEB3-2539-FADA-63B0-41CFD24AD675}"/>
              </a:ext>
            </a:extLst>
          </p:cNvPr>
          <p:cNvCxnSpPr>
            <a:cxnSpLocks/>
          </p:cNvCxnSpPr>
          <p:nvPr/>
        </p:nvCxnSpPr>
        <p:spPr>
          <a:xfrm flipH="1">
            <a:off x="6458533" y="4268659"/>
            <a:ext cx="1" cy="4257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DEAEE295-F436-B966-8392-5B8D0D5E1943}"/>
              </a:ext>
            </a:extLst>
          </p:cNvPr>
          <p:cNvCxnSpPr>
            <a:cxnSpLocks/>
          </p:cNvCxnSpPr>
          <p:nvPr/>
        </p:nvCxnSpPr>
        <p:spPr>
          <a:xfrm>
            <a:off x="6458533" y="5064476"/>
            <a:ext cx="0" cy="409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9" name="図 48">
            <a:extLst>
              <a:ext uri="{FF2B5EF4-FFF2-40B4-BE49-F238E27FC236}">
                <a16:creationId xmlns:a16="http://schemas.microsoft.com/office/drawing/2014/main" id="{1607BD24-4911-552A-4651-D5FA47630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712" y="6149167"/>
            <a:ext cx="2359681" cy="436593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A7DC70F-1A58-A3B7-22EB-B2155C2FC3D1}"/>
              </a:ext>
            </a:extLst>
          </p:cNvPr>
          <p:cNvSpPr txBox="1"/>
          <p:nvPr/>
        </p:nvSpPr>
        <p:spPr>
          <a:xfrm>
            <a:off x="7803804" y="2969182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東京</a:t>
            </a:r>
            <a:endParaRPr kumimoji="1" lang="en-US" altLang="ja-JP" dirty="0"/>
          </a:p>
          <a:p>
            <a:r>
              <a:rPr kumimoji="1" lang="ja-JP" altLang="en-US" dirty="0"/>
              <a:t>統括運行管理者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675EDD4-64C4-3021-A576-DE5AC0827AC0}"/>
              </a:ext>
            </a:extLst>
          </p:cNvPr>
          <p:cNvSpPr txBox="1"/>
          <p:nvPr/>
        </p:nvSpPr>
        <p:spPr>
          <a:xfrm>
            <a:off x="8043896" y="394073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整備管理者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2D8601-5293-2112-E19E-F62854BB89B8}"/>
              </a:ext>
            </a:extLst>
          </p:cNvPr>
          <p:cNvSpPr/>
          <p:nvPr/>
        </p:nvSpPr>
        <p:spPr>
          <a:xfrm>
            <a:off x="7770466" y="2949059"/>
            <a:ext cx="1867168" cy="66645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288118B-E144-F605-823F-3FAF94F22694}"/>
              </a:ext>
            </a:extLst>
          </p:cNvPr>
          <p:cNvSpPr/>
          <p:nvPr/>
        </p:nvSpPr>
        <p:spPr>
          <a:xfrm>
            <a:off x="8043896" y="3896798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2A99F8E-7D0C-3BC0-87DE-9D90A88B2B1C}"/>
              </a:ext>
            </a:extLst>
          </p:cNvPr>
          <p:cNvSpPr txBox="1"/>
          <p:nvPr/>
        </p:nvSpPr>
        <p:spPr>
          <a:xfrm>
            <a:off x="8043896" y="472663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運行管理</a:t>
            </a:r>
            <a:r>
              <a:rPr kumimoji="1" lang="ja-JP" altLang="en-US" dirty="0"/>
              <a:t>者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D410656-0BBC-795C-3494-AD618E7ABF89}"/>
              </a:ext>
            </a:extLst>
          </p:cNvPr>
          <p:cNvSpPr txBox="1"/>
          <p:nvPr/>
        </p:nvSpPr>
        <p:spPr>
          <a:xfrm>
            <a:off x="8274728" y="549777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乗務員</a:t>
            </a:r>
            <a:endParaRPr kumimoji="1" lang="ja-JP" altLang="en-US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6AF0D62-CAB1-7BDD-C7BA-E9C69ECD5123}"/>
              </a:ext>
            </a:extLst>
          </p:cNvPr>
          <p:cNvSpPr/>
          <p:nvPr/>
        </p:nvSpPr>
        <p:spPr>
          <a:xfrm>
            <a:off x="8034636" y="4697674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F666436-3F35-CD32-FB32-16DC25311471}"/>
              </a:ext>
            </a:extLst>
          </p:cNvPr>
          <p:cNvSpPr/>
          <p:nvPr/>
        </p:nvSpPr>
        <p:spPr>
          <a:xfrm>
            <a:off x="8034636" y="5477359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8777A127-EDC2-0E19-68BE-6FF5EC3F035C}"/>
              </a:ext>
            </a:extLst>
          </p:cNvPr>
          <p:cNvCxnSpPr/>
          <p:nvPr/>
        </p:nvCxnSpPr>
        <p:spPr>
          <a:xfrm>
            <a:off x="8713309" y="3609679"/>
            <a:ext cx="0" cy="287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36BD217B-1965-569D-90B0-84202B1F6C78}"/>
              </a:ext>
            </a:extLst>
          </p:cNvPr>
          <p:cNvCxnSpPr>
            <a:cxnSpLocks/>
          </p:cNvCxnSpPr>
          <p:nvPr/>
        </p:nvCxnSpPr>
        <p:spPr>
          <a:xfrm flipH="1">
            <a:off x="8713309" y="4268659"/>
            <a:ext cx="1" cy="4257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73EC55D-8F35-681F-241E-CD1548CE4BA0}"/>
              </a:ext>
            </a:extLst>
          </p:cNvPr>
          <p:cNvCxnSpPr>
            <a:cxnSpLocks/>
          </p:cNvCxnSpPr>
          <p:nvPr/>
        </p:nvCxnSpPr>
        <p:spPr>
          <a:xfrm>
            <a:off x="8713309" y="5064476"/>
            <a:ext cx="0" cy="409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598217A9-812D-50D4-DC95-B939B712AB2B}"/>
              </a:ext>
            </a:extLst>
          </p:cNvPr>
          <p:cNvCxnSpPr>
            <a:cxnSpLocks/>
          </p:cNvCxnSpPr>
          <p:nvPr/>
        </p:nvCxnSpPr>
        <p:spPr>
          <a:xfrm flipV="1">
            <a:off x="7384895" y="3262162"/>
            <a:ext cx="37456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8ACC1C5-2D60-8995-84FF-CCD7BF2702F7}"/>
              </a:ext>
            </a:extLst>
          </p:cNvPr>
          <p:cNvSpPr txBox="1"/>
          <p:nvPr/>
        </p:nvSpPr>
        <p:spPr>
          <a:xfrm>
            <a:off x="10052137" y="2969182"/>
            <a:ext cx="1800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神奈川</a:t>
            </a:r>
            <a:endParaRPr kumimoji="1" lang="en-US" altLang="ja-JP" dirty="0"/>
          </a:p>
          <a:p>
            <a:r>
              <a:rPr kumimoji="1" lang="ja-JP" altLang="en-US" dirty="0"/>
              <a:t>統括運行管理者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A71D0C5-C6DA-78CC-4A3E-F96164D48E81}"/>
              </a:ext>
            </a:extLst>
          </p:cNvPr>
          <p:cNvSpPr txBox="1"/>
          <p:nvPr/>
        </p:nvSpPr>
        <p:spPr>
          <a:xfrm>
            <a:off x="10292229" y="3940732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整備管理者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A077C5C-1AF1-ABE5-BEEB-FC0324A66DCB}"/>
              </a:ext>
            </a:extLst>
          </p:cNvPr>
          <p:cNvSpPr/>
          <p:nvPr/>
        </p:nvSpPr>
        <p:spPr>
          <a:xfrm>
            <a:off x="10018799" y="2949059"/>
            <a:ext cx="1867168" cy="66645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0534F5F1-2892-7C66-FA63-623159B5F774}"/>
              </a:ext>
            </a:extLst>
          </p:cNvPr>
          <p:cNvSpPr/>
          <p:nvPr/>
        </p:nvSpPr>
        <p:spPr>
          <a:xfrm>
            <a:off x="10292229" y="3896798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0E98D81-CBCB-323A-333A-82CAFAAC0103}"/>
              </a:ext>
            </a:extLst>
          </p:cNvPr>
          <p:cNvSpPr txBox="1"/>
          <p:nvPr/>
        </p:nvSpPr>
        <p:spPr>
          <a:xfrm>
            <a:off x="10292229" y="472663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運行管理</a:t>
            </a:r>
            <a:r>
              <a:rPr kumimoji="1" lang="ja-JP" altLang="en-US" dirty="0"/>
              <a:t>者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E919B560-4C29-0E97-F362-390C443489DD}"/>
              </a:ext>
            </a:extLst>
          </p:cNvPr>
          <p:cNvSpPr txBox="1"/>
          <p:nvPr/>
        </p:nvSpPr>
        <p:spPr>
          <a:xfrm>
            <a:off x="10523061" y="549777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乗務員</a:t>
            </a:r>
            <a:endParaRPr kumimoji="1" lang="ja-JP" altLang="en-US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AB8155DB-8C7C-9920-F289-78BBBB2C0117}"/>
              </a:ext>
            </a:extLst>
          </p:cNvPr>
          <p:cNvSpPr/>
          <p:nvPr/>
        </p:nvSpPr>
        <p:spPr>
          <a:xfrm>
            <a:off x="10282969" y="4697674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3CC69449-D494-DE20-1C48-1C04AE1E7CBA}"/>
              </a:ext>
            </a:extLst>
          </p:cNvPr>
          <p:cNvSpPr/>
          <p:nvPr/>
        </p:nvSpPr>
        <p:spPr>
          <a:xfrm>
            <a:off x="10282969" y="5477359"/>
            <a:ext cx="1338828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22472C15-9552-DD39-F41D-8E9E266DA070}"/>
              </a:ext>
            </a:extLst>
          </p:cNvPr>
          <p:cNvCxnSpPr/>
          <p:nvPr/>
        </p:nvCxnSpPr>
        <p:spPr>
          <a:xfrm>
            <a:off x="10961642" y="3609679"/>
            <a:ext cx="0" cy="2871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24996717-06AF-B7C2-A2C0-7A84652A87CE}"/>
              </a:ext>
            </a:extLst>
          </p:cNvPr>
          <p:cNvCxnSpPr>
            <a:cxnSpLocks/>
          </p:cNvCxnSpPr>
          <p:nvPr/>
        </p:nvCxnSpPr>
        <p:spPr>
          <a:xfrm flipH="1">
            <a:off x="10961642" y="4268659"/>
            <a:ext cx="1" cy="4257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A5ADBD98-B6A2-299F-200A-3C916F41CEB0}"/>
              </a:ext>
            </a:extLst>
          </p:cNvPr>
          <p:cNvCxnSpPr>
            <a:cxnSpLocks/>
          </p:cNvCxnSpPr>
          <p:nvPr/>
        </p:nvCxnSpPr>
        <p:spPr>
          <a:xfrm>
            <a:off x="10961642" y="5064476"/>
            <a:ext cx="0" cy="409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ACCC779F-F46D-5325-88B8-BED6D69AAB93}"/>
              </a:ext>
            </a:extLst>
          </p:cNvPr>
          <p:cNvCxnSpPr>
            <a:cxnSpLocks/>
          </p:cNvCxnSpPr>
          <p:nvPr/>
        </p:nvCxnSpPr>
        <p:spPr>
          <a:xfrm flipV="1">
            <a:off x="9644230" y="3296829"/>
            <a:ext cx="37456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91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52</Words>
  <Application>Microsoft Office PowerPoint</Application>
  <PresentationFormat>ワイド画面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宝観光 有限会社</cp:lastModifiedBy>
  <cp:revision>2</cp:revision>
  <dcterms:created xsi:type="dcterms:W3CDTF">2025-05-22T08:11:33Z</dcterms:created>
  <dcterms:modified xsi:type="dcterms:W3CDTF">2026-06-15T08:08:57Z</dcterms:modified>
</cp:coreProperties>
</file>